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31" autoAdjust="0"/>
    <p:restoredTop sz="94660"/>
  </p:normalViewPr>
  <p:slideViewPr>
    <p:cSldViewPr>
      <p:cViewPr varScale="1">
        <p:scale>
          <a:sx n="84" d="100"/>
          <a:sy n="84" d="100"/>
        </p:scale>
        <p:origin x="-142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7874-0512-476E-80AC-CC816D29EC1D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C6B4-C2A1-4E12-8203-C7DAFBC8E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7874-0512-476E-80AC-CC816D29EC1D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C6B4-C2A1-4E12-8203-C7DAFBC8E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7874-0512-476E-80AC-CC816D29EC1D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C6B4-C2A1-4E12-8203-C7DAFBC8E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7874-0512-476E-80AC-CC816D29EC1D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C6B4-C2A1-4E12-8203-C7DAFBC8E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7874-0512-476E-80AC-CC816D29EC1D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C6B4-C2A1-4E12-8203-C7DAFBC8E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7874-0512-476E-80AC-CC816D29EC1D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C6B4-C2A1-4E12-8203-C7DAFBC8E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7874-0512-476E-80AC-CC816D29EC1D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C6B4-C2A1-4E12-8203-C7DAFBC8E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7874-0512-476E-80AC-CC816D29EC1D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C6B4-C2A1-4E12-8203-C7DAFBC8E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7874-0512-476E-80AC-CC816D29EC1D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C6B4-C2A1-4E12-8203-C7DAFBC8E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7874-0512-476E-80AC-CC816D29EC1D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C6B4-C2A1-4E12-8203-C7DAFBC8E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7874-0512-476E-80AC-CC816D29EC1D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365C6B4-C2A1-4E12-8203-C7DAFBC8E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CE7874-0512-476E-80AC-CC816D29EC1D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65C6B4-C2A1-4E12-8203-C7DAFBC8E54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Nick\Downloads\Rihanna%20-%20Unfaithful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Unfaithful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Nick </a:t>
            </a:r>
            <a:r>
              <a:rPr lang="en-US" dirty="0" err="1" smtClean="0"/>
              <a:t>Gdula</a:t>
            </a:r>
            <a:endParaRPr lang="en-US" dirty="0"/>
          </a:p>
        </p:txBody>
      </p:sp>
      <p:pic>
        <p:nvPicPr>
          <p:cNvPr id="4" name="Rihanna - Unfaithful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228600" y="228600"/>
            <a:ext cx="244475" cy="380999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951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hurt him anymore</a:t>
            </a:r>
          </a:p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take away his life</a:t>
            </a:r>
          </a:p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be…</a:t>
            </a:r>
          </a:p>
          <a:p>
            <a:r>
              <a:rPr lang="en-US" dirty="0" smtClean="0"/>
              <a:t>A murderer</a:t>
            </a:r>
            <a:endParaRPr lang="en-US" dirty="0"/>
          </a:p>
        </p:txBody>
      </p:sp>
      <p:pic>
        <p:nvPicPr>
          <p:cNvPr id="9218" name="Picture 2" descr="C:\Users\Nick\Downloads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86200"/>
            <a:ext cx="4137285" cy="2743200"/>
          </a:xfrm>
          <a:prstGeom prst="rect">
            <a:avLst/>
          </a:prstGeom>
          <a:noFill/>
        </p:spPr>
      </p:pic>
      <p:pic>
        <p:nvPicPr>
          <p:cNvPr id="9219" name="Picture 3" descr="C:\Users\Nick\Downloads\download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209800"/>
            <a:ext cx="1752600" cy="3558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feel it in the air</a:t>
            </a:r>
          </a:p>
          <a:p>
            <a:r>
              <a:rPr lang="en-US" dirty="0" smtClean="0"/>
              <a:t>As I’m doing my hair</a:t>
            </a:r>
          </a:p>
          <a:p>
            <a:r>
              <a:rPr lang="en-US" dirty="0" smtClean="0"/>
              <a:t>Preparing for another date</a:t>
            </a:r>
          </a:p>
          <a:p>
            <a:r>
              <a:rPr lang="en-US" dirty="0" smtClean="0"/>
              <a:t>A kiss upon my cheek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42" name="Picture 2" descr="C:\Users\Nick\Downloads\download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886200"/>
            <a:ext cx="41910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he reluctantly</a:t>
            </a:r>
          </a:p>
          <a:p>
            <a:r>
              <a:rPr lang="en-US" dirty="0" smtClean="0"/>
              <a:t>Asks if I’m </a:t>
            </a:r>
            <a:r>
              <a:rPr lang="en-US" dirty="0" err="1" smtClean="0"/>
              <a:t>gonna</a:t>
            </a:r>
            <a:r>
              <a:rPr lang="en-US" dirty="0" smtClean="0"/>
              <a:t> be out late</a:t>
            </a:r>
          </a:p>
          <a:p>
            <a:r>
              <a:rPr lang="en-US" dirty="0" smtClean="0"/>
              <a:t>I say I wont be long</a:t>
            </a:r>
          </a:p>
          <a:p>
            <a:r>
              <a:rPr lang="en-US" dirty="0" smtClean="0"/>
              <a:t>Just hanging with the girls</a:t>
            </a:r>
            <a:endParaRPr lang="en-US" dirty="0"/>
          </a:p>
        </p:txBody>
      </p:sp>
      <p:pic>
        <p:nvPicPr>
          <p:cNvPr id="11266" name="Picture 2" descr="C:\Users\Nick\Download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962400"/>
            <a:ext cx="377877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lie I didn’t have to tell</a:t>
            </a:r>
          </a:p>
          <a:p>
            <a:r>
              <a:rPr lang="en-US" dirty="0" smtClean="0"/>
              <a:t>Because we both know</a:t>
            </a:r>
          </a:p>
          <a:p>
            <a:r>
              <a:rPr lang="en-US" dirty="0" smtClean="0"/>
              <a:t>Where I’m about to go </a:t>
            </a:r>
          </a:p>
          <a:p>
            <a:r>
              <a:rPr lang="en-US" dirty="0" smtClean="0"/>
              <a:t>And we know it very well</a:t>
            </a:r>
            <a:endParaRPr lang="en-US" dirty="0"/>
          </a:p>
        </p:txBody>
      </p:sp>
      <p:pic>
        <p:nvPicPr>
          <p:cNvPr id="12290" name="Picture 2" descr="C:\Users\Nick\Downloads\no lies sig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810000"/>
            <a:ext cx="36576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 I know that he knows I’m unfaithful</a:t>
            </a:r>
          </a:p>
          <a:p>
            <a:r>
              <a:rPr lang="en-US" dirty="0" smtClean="0"/>
              <a:t>And it kills him inside</a:t>
            </a:r>
          </a:p>
          <a:p>
            <a:r>
              <a:rPr lang="en-US" dirty="0" smtClean="0"/>
              <a:t>To know that I am happy with some other guy</a:t>
            </a:r>
          </a:p>
          <a:p>
            <a:r>
              <a:rPr lang="en-US" dirty="0" smtClean="0"/>
              <a:t>I can see him dying</a:t>
            </a:r>
            <a:endParaRPr lang="en-US" dirty="0"/>
          </a:p>
        </p:txBody>
      </p:sp>
      <p:pic>
        <p:nvPicPr>
          <p:cNvPr id="13314" name="Picture 2" descr="C:\Users\Nick\Downloads\download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4191000"/>
            <a:ext cx="50292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do this anymore</a:t>
            </a:r>
          </a:p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be the reason why</a:t>
            </a:r>
          </a:p>
          <a:p>
            <a:r>
              <a:rPr lang="en-US" dirty="0" err="1" smtClean="0"/>
              <a:t>Everytime</a:t>
            </a:r>
            <a:r>
              <a:rPr lang="en-US" dirty="0" smtClean="0"/>
              <a:t> I walk out the door</a:t>
            </a:r>
          </a:p>
          <a:p>
            <a:r>
              <a:rPr lang="en-US" dirty="0" smtClean="0"/>
              <a:t>I see him die a little more inside</a:t>
            </a:r>
            <a:endParaRPr lang="en-US" dirty="0"/>
          </a:p>
        </p:txBody>
      </p:sp>
      <p:pic>
        <p:nvPicPr>
          <p:cNvPr id="8194" name="Picture 2" descr="C:\Users\Nick\Downloads\sdasd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038600"/>
            <a:ext cx="2590800" cy="2819400"/>
          </a:xfrm>
          <a:prstGeom prst="rect">
            <a:avLst/>
          </a:prstGeom>
          <a:noFill/>
        </p:spPr>
      </p:pic>
      <p:pic>
        <p:nvPicPr>
          <p:cNvPr id="8195" name="Picture 3" descr="C:\Users\Nick\Downloads\screen-shot-2012-12-08-at-4-25-50-p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5012" y="2362200"/>
            <a:ext cx="3568987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hurt him anymore</a:t>
            </a:r>
          </a:p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take away his life</a:t>
            </a:r>
          </a:p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be…</a:t>
            </a:r>
          </a:p>
          <a:p>
            <a:r>
              <a:rPr lang="en-US" dirty="0" smtClean="0"/>
              <a:t>A murderer</a:t>
            </a:r>
            <a:endParaRPr lang="en-US" dirty="0"/>
          </a:p>
        </p:txBody>
      </p:sp>
      <p:pic>
        <p:nvPicPr>
          <p:cNvPr id="9218" name="Picture 2" descr="C:\Users\Nick\Downloads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86200"/>
            <a:ext cx="4137285" cy="2743200"/>
          </a:xfrm>
          <a:prstGeom prst="rect">
            <a:avLst/>
          </a:prstGeom>
          <a:noFill/>
        </p:spPr>
      </p:pic>
      <p:pic>
        <p:nvPicPr>
          <p:cNvPr id="9219" name="Picture 3" descr="C:\Users\Nick\Downloads\download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209800"/>
            <a:ext cx="1752600" cy="3558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love, his trust</a:t>
            </a:r>
          </a:p>
          <a:p>
            <a:r>
              <a:rPr lang="en-US" dirty="0" smtClean="0"/>
              <a:t>I might as well take a gun and put to his head</a:t>
            </a:r>
          </a:p>
          <a:p>
            <a:r>
              <a:rPr lang="en-US" dirty="0" smtClean="0"/>
              <a:t>Get it over with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4338" name="Picture 2" descr="C:\Users\Nick\Downloads\download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3352800"/>
            <a:ext cx="4267200" cy="3098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don’t want to do this anymore</a:t>
            </a:r>
            <a:endParaRPr lang="en-US" dirty="0"/>
          </a:p>
        </p:txBody>
      </p:sp>
      <p:pic>
        <p:nvPicPr>
          <p:cNvPr id="15362" name="Picture 2" descr="C:\Users\Nick\Downloads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895600"/>
            <a:ext cx="4720590" cy="3535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do this anymore</a:t>
            </a:r>
          </a:p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be the reason why</a:t>
            </a:r>
          </a:p>
          <a:p>
            <a:r>
              <a:rPr lang="en-US" dirty="0" err="1" smtClean="0"/>
              <a:t>Everytime</a:t>
            </a:r>
            <a:r>
              <a:rPr lang="en-US" dirty="0" smtClean="0"/>
              <a:t> I walk out the door</a:t>
            </a:r>
          </a:p>
          <a:p>
            <a:r>
              <a:rPr lang="en-US" dirty="0" smtClean="0"/>
              <a:t>I see him die a little more inside</a:t>
            </a:r>
            <a:endParaRPr lang="en-US" dirty="0"/>
          </a:p>
        </p:txBody>
      </p:sp>
      <p:pic>
        <p:nvPicPr>
          <p:cNvPr id="8194" name="Picture 2" descr="C:\Users\Nick\Downloads\sdasd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038600"/>
            <a:ext cx="2590800" cy="2819400"/>
          </a:xfrm>
          <a:prstGeom prst="rect">
            <a:avLst/>
          </a:prstGeom>
          <a:noFill/>
        </p:spPr>
      </p:pic>
      <p:pic>
        <p:nvPicPr>
          <p:cNvPr id="8195" name="Picture 3" descr="C:\Users\Nick\Downloads\screen-shot-2012-12-08-at-4-25-50-p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5012" y="2362200"/>
            <a:ext cx="3568987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Story of my life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Users\Nick\Downloads\bo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66060"/>
            <a:ext cx="9144000" cy="4091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hurt him anymore</a:t>
            </a:r>
          </a:p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take away his life</a:t>
            </a:r>
          </a:p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be…</a:t>
            </a:r>
          </a:p>
          <a:p>
            <a:r>
              <a:rPr lang="en-US" dirty="0" smtClean="0"/>
              <a:t>A murderer</a:t>
            </a:r>
            <a:endParaRPr lang="en-US" dirty="0"/>
          </a:p>
        </p:txBody>
      </p:sp>
      <p:pic>
        <p:nvPicPr>
          <p:cNvPr id="9218" name="Picture 2" descr="C:\Users\Nick\Downloads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86200"/>
            <a:ext cx="4137285" cy="2743200"/>
          </a:xfrm>
          <a:prstGeom prst="rect">
            <a:avLst/>
          </a:prstGeom>
          <a:noFill/>
        </p:spPr>
      </p:pic>
      <p:pic>
        <p:nvPicPr>
          <p:cNvPr id="9219" name="Picture 3" descr="C:\Users\Nick\Downloads\download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209800"/>
            <a:ext cx="1752600" cy="3558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Searching for the right </a:t>
            </a:r>
          </a:p>
          <a:p>
            <a:r>
              <a:rPr lang="en-US" dirty="0" smtClean="0"/>
              <a:t>But it keeps avoiding me</a:t>
            </a:r>
            <a:endParaRPr lang="en-US" dirty="0"/>
          </a:p>
        </p:txBody>
      </p:sp>
      <p:pic>
        <p:nvPicPr>
          <p:cNvPr id="2050" name="Picture 2" descr="C:\Users\Nick\Downloads\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9231" y="3276600"/>
            <a:ext cx="4454769" cy="2743200"/>
          </a:xfrm>
          <a:prstGeom prst="rect">
            <a:avLst/>
          </a:prstGeom>
          <a:noFill/>
        </p:spPr>
      </p:pic>
      <p:pic>
        <p:nvPicPr>
          <p:cNvPr id="2051" name="Picture 3" descr="C:\Users\Nick\Downloads\ds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76600"/>
            <a:ext cx="4180562" cy="2688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407920"/>
          </a:xfrm>
        </p:spPr>
        <p:txBody>
          <a:bodyPr/>
          <a:lstStyle/>
          <a:p>
            <a:r>
              <a:rPr lang="en-US" dirty="0" smtClean="0"/>
              <a:t>Sorrow in my soul</a:t>
            </a:r>
          </a:p>
          <a:p>
            <a:r>
              <a:rPr lang="en-US" dirty="0" smtClean="0"/>
              <a:t>Cause it seems that wrong</a:t>
            </a:r>
          </a:p>
          <a:p>
            <a:r>
              <a:rPr lang="en-US" dirty="0" smtClean="0"/>
              <a:t>Really loves my company</a:t>
            </a:r>
          </a:p>
          <a:p>
            <a:endParaRPr lang="en-US" dirty="0"/>
          </a:p>
        </p:txBody>
      </p:sp>
      <p:pic>
        <p:nvPicPr>
          <p:cNvPr id="3074" name="Picture 2" descr="C:\Users\Nick\Downloads\fd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886200"/>
            <a:ext cx="44958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He’s more than a man </a:t>
            </a:r>
          </a:p>
          <a:p>
            <a:r>
              <a:rPr lang="en-US" dirty="0" smtClean="0"/>
              <a:t>And this is more than love</a:t>
            </a:r>
            <a:endParaRPr lang="en-US" dirty="0"/>
          </a:p>
        </p:txBody>
      </p:sp>
      <p:pic>
        <p:nvPicPr>
          <p:cNvPr id="4098" name="Picture 2" descr="C:\Users\Nick\Downloads\jes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429000"/>
            <a:ext cx="60960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reason that the sky is blue</a:t>
            </a:r>
          </a:p>
          <a:p>
            <a:r>
              <a:rPr lang="en-US" dirty="0" smtClean="0"/>
              <a:t>The clouds are rolling in</a:t>
            </a:r>
            <a:endParaRPr lang="en-US" dirty="0"/>
          </a:p>
        </p:txBody>
      </p:sp>
      <p:pic>
        <p:nvPicPr>
          <p:cNvPr id="5122" name="Picture 2" descr="C:\Users\Nick\Downloads\sk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95600"/>
            <a:ext cx="91440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I’m gone again </a:t>
            </a:r>
          </a:p>
          <a:p>
            <a:r>
              <a:rPr lang="en-US" dirty="0" smtClean="0"/>
              <a:t>And to him I just cant be true</a:t>
            </a:r>
            <a:endParaRPr lang="en-US" dirty="0"/>
          </a:p>
        </p:txBody>
      </p:sp>
      <p:pic>
        <p:nvPicPr>
          <p:cNvPr id="6146" name="Picture 2" descr="C:\Users\Nick\Downloads\ds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3810000"/>
            <a:ext cx="4648200" cy="259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 I know that he knows I’m unfaithful</a:t>
            </a:r>
          </a:p>
          <a:p>
            <a:r>
              <a:rPr lang="en-US" dirty="0" smtClean="0"/>
              <a:t>And it kills him inside</a:t>
            </a:r>
          </a:p>
          <a:p>
            <a:r>
              <a:rPr lang="en-US" dirty="0" smtClean="0"/>
              <a:t>To know that I am happy with some other guy</a:t>
            </a:r>
          </a:p>
          <a:p>
            <a:r>
              <a:rPr lang="en-US" dirty="0" smtClean="0"/>
              <a:t>I can see him dying</a:t>
            </a:r>
            <a:endParaRPr lang="en-US" dirty="0"/>
          </a:p>
        </p:txBody>
      </p:sp>
      <p:pic>
        <p:nvPicPr>
          <p:cNvPr id="7170" name="Picture 2" descr="C:\Users\Nick\Downloads\black-man-ang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810000"/>
            <a:ext cx="63246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do this anymore</a:t>
            </a:r>
          </a:p>
          <a:p>
            <a:r>
              <a:rPr lang="en-US" dirty="0" smtClean="0"/>
              <a:t>I don’t </a:t>
            </a:r>
            <a:r>
              <a:rPr lang="en-US" dirty="0" err="1" smtClean="0"/>
              <a:t>wanna</a:t>
            </a:r>
            <a:r>
              <a:rPr lang="en-US" dirty="0" smtClean="0"/>
              <a:t> be the reason why</a:t>
            </a:r>
          </a:p>
          <a:p>
            <a:r>
              <a:rPr lang="en-US" dirty="0" err="1" smtClean="0"/>
              <a:t>Everytime</a:t>
            </a:r>
            <a:r>
              <a:rPr lang="en-US" dirty="0" smtClean="0"/>
              <a:t> I walk out the door</a:t>
            </a:r>
          </a:p>
          <a:p>
            <a:r>
              <a:rPr lang="en-US" dirty="0" smtClean="0"/>
              <a:t>I see him die a little more inside</a:t>
            </a:r>
            <a:endParaRPr lang="en-US" dirty="0"/>
          </a:p>
        </p:txBody>
      </p:sp>
      <p:pic>
        <p:nvPicPr>
          <p:cNvPr id="8194" name="Picture 2" descr="C:\Users\Nick\Downloads\sdasd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038600"/>
            <a:ext cx="2590800" cy="2819400"/>
          </a:xfrm>
          <a:prstGeom prst="rect">
            <a:avLst/>
          </a:prstGeom>
          <a:noFill/>
        </p:spPr>
      </p:pic>
      <p:pic>
        <p:nvPicPr>
          <p:cNvPr id="8195" name="Picture 3" descr="C:\Users\Nick\Downloads\screen-shot-2012-12-08-at-4-25-50-p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5012" y="2362200"/>
            <a:ext cx="3568987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146</TotalTime>
  <Words>354</Words>
  <Application>Microsoft Office PowerPoint</Application>
  <PresentationFormat>On-screen Show (4:3)</PresentationFormat>
  <Paragraphs>62</Paragraphs>
  <Slides>20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Unfaithful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Unfaithful</dc:title>
  <dc:creator>Nick</dc:creator>
  <cp:lastModifiedBy>Nick</cp:lastModifiedBy>
  <cp:revision>19</cp:revision>
  <dcterms:created xsi:type="dcterms:W3CDTF">2014-11-17T23:56:33Z</dcterms:created>
  <dcterms:modified xsi:type="dcterms:W3CDTF">2014-11-19T04:09:34Z</dcterms:modified>
</cp:coreProperties>
</file>